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3866-063C-4CDD-AB14-C4B49F51A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4FB51-65F4-4FD1-B4DC-A87950D5A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0D3B5-0CCA-4541-A91A-478FC46D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EB27E-CCFF-47FA-BBF4-E8C8DFD8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A0F12-FCEF-4A9D-A3A6-97230D6B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0022-87D9-4FF4-B6BD-03A9B2CE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4B8BE-C69B-4AA6-B2AE-1AE327272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CA550-0F0F-4EE5-A2D0-186F3309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9DE90-EBE7-429F-8EC2-DCB5A213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E60E-1AA2-4EDD-BC48-EE3B8F73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42AD8-9207-484B-A3EE-48719255B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64EAE-046E-44B8-92D2-9B1E37930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AA8BE-6A63-48BC-8E7F-512C3F86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46CC9-8520-472F-934B-35A4981A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B566A-A30B-49B2-A096-F4122D22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70E6-7795-4F37-92A5-EAD3A075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81FE-059D-4121-B735-26245C61E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00559-9458-4448-817D-C53114A5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77A99-161C-499A-B66F-A36C20CA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29CD0-F389-4894-B09B-4C649AC7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FF53-5C0C-4F37-97FD-6DF2C4E4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B71F2-6C76-4CE1-AB0B-D4C92E68C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2015-F929-4775-9547-E7B625EE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C2DF-B477-417A-96C6-3894E184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53921-1A69-41D7-94AD-5E88CB6A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57BB-AEFE-40E3-91AF-8A60C4C1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08590-34C7-498C-ADD5-DA9C0F31C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06109-DFDE-4060-8967-9F0287ABB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2C497-E49C-4ABF-A5F6-9BB4E667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49BD4-731F-46FD-9D96-A8A2F142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06A3-4EE2-42D8-BEF8-9F73CB6A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869E-D101-4F65-A0B1-60A0F4C0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F3228-00B7-4D15-ADC9-11F3970C9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CBD78-F91C-4641-B239-51C521361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F3381-D5A6-4BA2-8706-8BF1414E4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BE6A5-C66D-401B-BA5E-A71666452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1D426-29C7-4B71-B1B5-B4311DF0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7EA218-1E45-46EB-B03D-18AE0FE2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1CADE-6AAA-473C-802B-E2501EBD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9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330A-A71A-4A9A-B42B-8578B3A5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6CE72-1DF5-4C84-B02B-83939A7B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67B7F-2778-4157-AF47-CC2A9AA1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278A5-7B5D-4516-AD03-06C896FF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4ACB1-1623-43D8-A4EA-62799447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B69F0-BF01-40C6-B8D0-EB5122A4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2C00D-17C3-4957-91F4-425FE622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0988-6EE3-4E01-A5B6-FA302275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1CCB-528E-4666-AC8C-A7AB14226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0BEF-C7DB-496B-800D-533776BF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59474-150B-4E62-879E-FB46A4B1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D27B0-8F1B-462C-A781-33C650CE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5A14F-DBA3-4EEC-B533-136359A8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ED6F-8F39-45CF-B374-032992AA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BDB66C-48F2-446B-AF1F-AF043A162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6066D-7C21-4397-922E-B7240FC30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C0500-BAC5-40FF-B294-6AAF8445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F3028-1CEA-4540-A137-8248B49E5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A8745-EEDB-4FAE-A2E6-8A8CFF65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8EC81-5756-447C-9AFB-F3F08EFF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7C051-E1BE-4779-AFBC-E31781F72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61121-02E6-4006-A365-D74E95766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68E3-8616-40E5-865D-934076F7EE8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5EC1-F6FF-4C5D-A15F-EFD12BE98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2172-E8F4-49A4-B33D-DAF28190F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5B21-A11C-4166-A6B9-ACDB9FC7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1249" y="697760"/>
            <a:ext cx="2895600" cy="9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Total number of studies identified through database searching, n = 1429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MEDLINE/PubMed, n = 280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Embase, n = 1149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1249" y="2422408"/>
            <a:ext cx="2895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Abstract screened, n = 1044</a:t>
            </a:r>
          </a:p>
        </p:txBody>
      </p:sp>
      <p:sp>
        <p:nvSpPr>
          <p:cNvPr id="6" name="Rectangle 5"/>
          <p:cNvSpPr/>
          <p:nvPr/>
        </p:nvSpPr>
        <p:spPr>
          <a:xfrm>
            <a:off x="7719249" y="1846648"/>
            <a:ext cx="2895600" cy="326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Duplicate removed via software screening, n = 385</a:t>
            </a:r>
          </a:p>
        </p:txBody>
      </p:sp>
      <p:cxnSp>
        <p:nvCxnSpPr>
          <p:cNvPr id="19" name="Straight Arrow Connector 18"/>
          <p:cNvCxnSpPr>
            <a:cxnSpLocks/>
            <a:endCxn id="6" idx="1"/>
          </p:cNvCxnSpPr>
          <p:nvPr/>
        </p:nvCxnSpPr>
        <p:spPr>
          <a:xfrm>
            <a:off x="6119049" y="2009884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stCxn id="4" idx="2"/>
            <a:endCxn id="5" idx="0"/>
          </p:cNvCxnSpPr>
          <p:nvPr/>
        </p:nvCxnSpPr>
        <p:spPr>
          <a:xfrm>
            <a:off x="6119049" y="1612159"/>
            <a:ext cx="0" cy="810249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endCxn id="53" idx="1"/>
          </p:cNvCxnSpPr>
          <p:nvPr/>
        </p:nvCxnSpPr>
        <p:spPr>
          <a:xfrm>
            <a:off x="6119049" y="3223235"/>
            <a:ext cx="1600200" cy="3798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671249" y="3649701"/>
            <a:ext cx="2895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Full text screened, n = 26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19249" y="2672667"/>
            <a:ext cx="2895600" cy="1108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Total studies excluded, n = 1014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Chapters, n = 13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Meeting abstracts, n = 303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Editorial/letter, n = 76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Review, n= 414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Survey, n = 22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Irrelevant, n </a:t>
            </a:r>
            <a:r>
              <a:rPr lang="en-US" sz="1000">
                <a:solidFill>
                  <a:schemeClr val="tx1"/>
                </a:solidFill>
              </a:rPr>
              <a:t>= 190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71249" y="5198962"/>
            <a:ext cx="2895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Included articles, n = 8 </a:t>
            </a:r>
          </a:p>
        </p:txBody>
      </p:sp>
      <p:cxnSp>
        <p:nvCxnSpPr>
          <p:cNvPr id="55" name="Straight Arrow Connector 54"/>
          <p:cNvCxnSpPr>
            <a:cxnSpLocks/>
            <a:stCxn id="101" idx="2"/>
            <a:endCxn id="47" idx="0"/>
          </p:cNvCxnSpPr>
          <p:nvPr/>
        </p:nvCxnSpPr>
        <p:spPr>
          <a:xfrm>
            <a:off x="6119049" y="4030701"/>
            <a:ext cx="0" cy="1168261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</p:cNvCxnSpPr>
          <p:nvPr/>
        </p:nvCxnSpPr>
        <p:spPr>
          <a:xfrm>
            <a:off x="6119049" y="4654796"/>
            <a:ext cx="1600200" cy="7321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CB8A48-A637-4D73-8936-958AD6CEF9B4}"/>
              </a:ext>
            </a:extLst>
          </p:cNvPr>
          <p:cNvCxnSpPr>
            <a:cxnSpLocks/>
            <a:stCxn id="5" idx="2"/>
            <a:endCxn id="101" idx="0"/>
          </p:cNvCxnSpPr>
          <p:nvPr/>
        </p:nvCxnSpPr>
        <p:spPr>
          <a:xfrm>
            <a:off x="6119049" y="2803408"/>
            <a:ext cx="0" cy="846293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6EB3E3-71DB-4740-8B4E-42376B4D25F1}"/>
              </a:ext>
            </a:extLst>
          </p:cNvPr>
          <p:cNvSpPr/>
          <p:nvPr/>
        </p:nvSpPr>
        <p:spPr>
          <a:xfrm>
            <a:off x="7719249" y="4202754"/>
            <a:ext cx="2895600" cy="904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Total studies excluded, n = 18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Retrospective, n = 5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First line therapy, n = 2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Absence of KM curve, n = 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Duplicate cohort, n = 7 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Case report, n =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131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 Phin Tan</dc:creator>
  <cp:lastModifiedBy>Wei Phin Tan</cp:lastModifiedBy>
  <cp:revision>14</cp:revision>
  <dcterms:created xsi:type="dcterms:W3CDTF">2018-07-26T05:03:39Z</dcterms:created>
  <dcterms:modified xsi:type="dcterms:W3CDTF">2019-06-24T03:29:56Z</dcterms:modified>
</cp:coreProperties>
</file>